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995-2377-4E34-96A4-E6E558A1FD2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9C3D-C3F9-4FCA-9B6D-E07E440D4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7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995-2377-4E34-96A4-E6E558A1FD2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9C3D-C3F9-4FCA-9B6D-E07E440D4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40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995-2377-4E34-96A4-E6E558A1FD2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9C3D-C3F9-4FCA-9B6D-E07E440D4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89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995-2377-4E34-96A4-E6E558A1FD2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9C3D-C3F9-4FCA-9B6D-E07E440D4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56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995-2377-4E34-96A4-E6E558A1FD2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9C3D-C3F9-4FCA-9B6D-E07E440D4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23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995-2377-4E34-96A4-E6E558A1FD2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9C3D-C3F9-4FCA-9B6D-E07E440D4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4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995-2377-4E34-96A4-E6E558A1FD2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9C3D-C3F9-4FCA-9B6D-E07E440D4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995-2377-4E34-96A4-E6E558A1FD2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9C3D-C3F9-4FCA-9B6D-E07E440D4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654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995-2377-4E34-96A4-E6E558A1FD2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9C3D-C3F9-4FCA-9B6D-E07E440D4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995-2377-4E34-96A4-E6E558A1FD2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9C3D-C3F9-4FCA-9B6D-E07E440D4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09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6995-2377-4E34-96A4-E6E558A1FD2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9C3D-C3F9-4FCA-9B6D-E07E440D4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60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16995-2377-4E34-96A4-E6E558A1FD2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9C3D-C3F9-4FCA-9B6D-E07E440D4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56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456" y="609600"/>
            <a:ext cx="5715000" cy="5496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6430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Frankel, Annie@Coastal</dc:creator>
  <cp:lastModifiedBy>Frankel, Annie@Coastal</cp:lastModifiedBy>
  <cp:revision>1</cp:revision>
  <dcterms:created xsi:type="dcterms:W3CDTF">2017-01-11T18:15:07Z</dcterms:created>
  <dcterms:modified xsi:type="dcterms:W3CDTF">2017-01-11T18:16:59Z</dcterms:modified>
</cp:coreProperties>
</file>