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9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2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40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08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7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5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2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0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8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743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E795D-0C6C-47D3-BA8F-C16A412294FA}" type="datetimeFigureOut">
              <a:rPr lang="en-US" smtClean="0"/>
              <a:t>7/11/2016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B7DC0-A363-4EB0-A4AA-17531093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frankel\AppData\Local\Microsoft\Windows\Temporary Internet Files\Content.Outlook\3CYX43BM\shutterstock_28864163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593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2016-07-11T17:08:17Z</dcterms:created>
  <dcterms:modified xsi:type="dcterms:W3CDTF">2016-07-11T17:08:34Z</dcterms:modified>
</cp:coreProperties>
</file>