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018F-694F-FA49-A4B4-B509B6ABCA1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BBE9-1B70-DC4F-9883-5F8913F8A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42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018F-694F-FA49-A4B4-B509B6ABCA1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BBE9-1B70-DC4F-9883-5F8913F8A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3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018F-694F-FA49-A4B4-B509B6ABCA1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BBE9-1B70-DC4F-9883-5F8913F8A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33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018F-694F-FA49-A4B4-B509B6ABCA1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BBE9-1B70-DC4F-9883-5F8913F8A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36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018F-694F-FA49-A4B4-B509B6ABCA1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BBE9-1B70-DC4F-9883-5F8913F8A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890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018F-694F-FA49-A4B4-B509B6ABCA1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BBE9-1B70-DC4F-9883-5F8913F8A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018F-694F-FA49-A4B4-B509B6ABCA1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BBE9-1B70-DC4F-9883-5F8913F8A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621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018F-694F-FA49-A4B4-B509B6ABCA1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BBE9-1B70-DC4F-9883-5F8913F8A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613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018F-694F-FA49-A4B4-B509B6ABCA1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BBE9-1B70-DC4F-9883-5F8913F8A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018F-694F-FA49-A4B4-B509B6ABCA1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BBE9-1B70-DC4F-9883-5F8913F8A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80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018F-694F-FA49-A4B4-B509B6ABCA1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BBE9-1B70-DC4F-9883-5F8913F8A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23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C018F-694F-FA49-A4B4-B509B6ABCA1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0BBE9-1B70-DC4F-9883-5F8913F8A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02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9357" y="-272725"/>
            <a:ext cx="5829841" cy="7773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57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KyEri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Holland</dc:creator>
  <cp:lastModifiedBy>Frankel, Annie@Coastal</cp:lastModifiedBy>
  <cp:revision>1</cp:revision>
  <dcterms:created xsi:type="dcterms:W3CDTF">2016-03-30T11:50:20Z</dcterms:created>
  <dcterms:modified xsi:type="dcterms:W3CDTF">2016-05-11T18:50:10Z</dcterms:modified>
</cp:coreProperties>
</file>