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1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489B-D44B-D844-BD02-83DFADB72787}" type="datetimeFigureOut">
              <a:rPr lang="en-US" smtClean="0"/>
              <a:t>3/31/16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A227-193D-F848-B1D8-7E55B0C4D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0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489B-D44B-D844-BD02-83DFADB72787}" type="datetimeFigureOut">
              <a:rPr lang="en-US" smtClean="0"/>
              <a:t>3/31/16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A227-193D-F848-B1D8-7E55B0C4D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3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489B-D44B-D844-BD02-83DFADB72787}" type="datetimeFigureOut">
              <a:rPr lang="en-US" smtClean="0"/>
              <a:t>3/31/16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A227-193D-F848-B1D8-7E55B0C4D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9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489B-D44B-D844-BD02-83DFADB72787}" type="datetimeFigureOut">
              <a:rPr lang="en-US" smtClean="0"/>
              <a:t>3/31/16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A227-193D-F848-B1D8-7E55B0C4D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5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489B-D44B-D844-BD02-83DFADB72787}" type="datetimeFigureOut">
              <a:rPr lang="en-US" smtClean="0"/>
              <a:t>3/31/16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A227-193D-F848-B1D8-7E55B0C4D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489B-D44B-D844-BD02-83DFADB72787}" type="datetimeFigureOut">
              <a:rPr lang="en-US" smtClean="0"/>
              <a:t>3/31/16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A227-193D-F848-B1D8-7E55B0C4D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47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489B-D44B-D844-BD02-83DFADB72787}" type="datetimeFigureOut">
              <a:rPr lang="en-US" smtClean="0"/>
              <a:t>3/31/16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A227-193D-F848-B1D8-7E55B0C4D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20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489B-D44B-D844-BD02-83DFADB72787}" type="datetimeFigureOut">
              <a:rPr lang="en-US" smtClean="0"/>
              <a:t>3/31/16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A227-193D-F848-B1D8-7E55B0C4D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70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489B-D44B-D844-BD02-83DFADB72787}" type="datetimeFigureOut">
              <a:rPr lang="en-US" smtClean="0"/>
              <a:t>3/31/16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A227-193D-F848-B1D8-7E55B0C4D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5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489B-D44B-D844-BD02-83DFADB72787}" type="datetimeFigureOut">
              <a:rPr lang="en-US" smtClean="0"/>
              <a:t>3/31/16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A227-193D-F848-B1D8-7E55B0C4D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1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489B-D44B-D844-BD02-83DFADB72787}" type="datetimeFigureOut">
              <a:rPr lang="en-US" smtClean="0"/>
              <a:t>3/31/16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A227-193D-F848-B1D8-7E55B0C4D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9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0489B-D44B-D844-BD02-83DFADB72787}" type="datetimeFigureOut">
              <a:rPr lang="en-US" smtClean="0"/>
              <a:t>3/31/16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DA227-193D-F848-B1D8-7E55B0C4D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0"/>
            <a:ext cx="80742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074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Holland</dc:creator>
  <cp:lastModifiedBy>Kurt Holland</cp:lastModifiedBy>
  <cp:revision>1</cp:revision>
  <dcterms:created xsi:type="dcterms:W3CDTF">2016-03-31T23:59:41Z</dcterms:created>
  <dcterms:modified xsi:type="dcterms:W3CDTF">2016-04-01T00:01:04Z</dcterms:modified>
</cp:coreProperties>
</file>