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6"/>
  </p:notes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224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B9014C-2686-4F84-9A39-591D361EC381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2FE500-10A6-4ADA-8B6F-A0B3338A7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45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Copyright (C) 2002-2014 Kenneth &amp; Gabrielle Adelman, California Coastal Records Project, www.californiacoastline.org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FE500-10A6-4ADA-8B6F-A0B3338A7A0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239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Copyright (C) 2002-2014 Kenneth &amp; Gabrielle Adelman, California Coastal Records Project, www.californiacoastline.org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FE500-10A6-4ADA-8B6F-A0B3338A7A0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978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Copyright (C) 2002-2014 Kenneth &amp; Gabrielle Adelman, California Coastal Records Project, www.californiacoastline.org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FE500-10A6-4ADA-8B6F-A0B3338A7A0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7056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Copyright (C) 2002-2014 Kenneth &amp; Gabrielle Adelman, California Coastal Records Project, www.californiacoastline.org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FE500-10A6-4ADA-8B6F-A0B3338A7A0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223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EC9D-0FE8-1A42-AFE9-FA3C5C2EF886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A8426-6A7B-B543-8CA9-765EC4750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966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EC9D-0FE8-1A42-AFE9-FA3C5C2EF886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A8426-6A7B-B543-8CA9-765EC4750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455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EC9D-0FE8-1A42-AFE9-FA3C5C2EF886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A8426-6A7B-B543-8CA9-765EC4750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520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EC9D-0FE8-1A42-AFE9-FA3C5C2EF886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A8426-6A7B-B543-8CA9-765EC4750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273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EC9D-0FE8-1A42-AFE9-FA3C5C2EF886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A8426-6A7B-B543-8CA9-765EC4750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137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EC9D-0FE8-1A42-AFE9-FA3C5C2EF886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A8426-6A7B-B543-8CA9-765EC4750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342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EC9D-0FE8-1A42-AFE9-FA3C5C2EF886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A8426-6A7B-B543-8CA9-765EC4750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518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EC9D-0FE8-1A42-AFE9-FA3C5C2EF886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A8426-6A7B-B543-8CA9-765EC4750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900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EC9D-0FE8-1A42-AFE9-FA3C5C2EF886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A8426-6A7B-B543-8CA9-765EC4750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871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EC9D-0FE8-1A42-AFE9-FA3C5C2EF886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A8426-6A7B-B543-8CA9-765EC4750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170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EC9D-0FE8-1A42-AFE9-FA3C5C2EF886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A8426-6A7B-B543-8CA9-765EC4750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983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0EC9D-0FE8-1A42-AFE9-FA3C5C2EF886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A8426-6A7B-B543-8CA9-765EC4750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844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sp 2002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740400" y="-2866010"/>
            <a:ext cx="14884399" cy="96986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43424" y="5953125"/>
            <a:ext cx="4600575" cy="120032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/>
              <a:t>2002-2013, Pacifica, </a:t>
            </a:r>
            <a:r>
              <a:rPr lang="en-US" sz="3600" dirty="0" smtClean="0"/>
              <a:t>CA</a:t>
            </a:r>
            <a:endParaRPr lang="en-US" sz="3600" dirty="0" smtClean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5250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sp2005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57479" y="-2057400"/>
            <a:ext cx="14913221" cy="971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30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splanade Red Tagged2009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60400" y="-1422400"/>
            <a:ext cx="13242538" cy="881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93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sp 2013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55570" y="-3352800"/>
            <a:ext cx="15299570" cy="1021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31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</Words>
  <Application>Microsoft Office PowerPoint</Application>
  <PresentationFormat>On-screen Show (4:3)</PresentationFormat>
  <Paragraphs>9</Paragraphs>
  <Slides>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2016-07-11T18:04:39Z</dcterms:created>
  <dcterms:modified xsi:type="dcterms:W3CDTF">2016-10-11T16:47:48Z</dcterms:modified>
</cp:coreProperties>
</file>