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38" autoAdjust="0"/>
  </p:normalViewPr>
  <p:slideViewPr>
    <p:cSldViewPr>
      <p:cViewPr varScale="1">
        <p:scale>
          <a:sx n="84" d="100"/>
          <a:sy n="84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4A3F1-30DB-4564-AD52-D2F26776B7E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F2DA-127A-41EF-8922-10FCC539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“Malibu Muck,” (eutrophication) the result of leaking septic tanks, poor water circulation, and nutrient enrichment. Sharp eyes will note the complete absence of birdlife in the large shot, a normal situation before restoration</a:t>
            </a:r>
            <a:r>
              <a:rPr lang="en-US" baseline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All </a:t>
            </a:r>
            <a:r>
              <a:rPr lang="en-US" baseline="0" dirty="0" smtClean="0"/>
              <a:t>photos: </a:t>
            </a:r>
            <a:r>
              <a:rPr lang="en-US" baseline="0" smtClean="0"/>
              <a:t>Kurt Holland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DF2DA-127A-41EF-8922-10FCC5395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photo is Malibu Lagoon after coastal ecologists restored for ecological functioning. The birdlife in the next slide were all observed on a short morning walk along the shore formerly plagued by Malibu Muck.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DF2DA-127A-41EF-8922-10FCC5395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41D5-7A79-3A42-B305-C3E645262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8759-2596-4BA6-92F2-A8ED82E7D7B7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7523-A21A-44C2-A97E-9DEF16DD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2593" y="-609600"/>
            <a:ext cx="10546593" cy="78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0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0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7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2" y="-36690"/>
            <a:ext cx="9192918" cy="6894689"/>
          </a:xfrm>
          <a:prstGeom prst="rect">
            <a:avLst/>
          </a:prstGeom>
        </p:spPr>
      </p:pic>
      <p:pic>
        <p:nvPicPr>
          <p:cNvPr id="6" name="Picture 5" descr="IMG_07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754" y="-36689"/>
            <a:ext cx="3765824" cy="2824368"/>
          </a:xfrm>
          <a:prstGeom prst="rect">
            <a:avLst/>
          </a:prstGeom>
        </p:spPr>
      </p:pic>
      <p:pic>
        <p:nvPicPr>
          <p:cNvPr id="8" name="Picture 7" descr="IMG_149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1784"/>
            <a:ext cx="3191567" cy="23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</Words>
  <Application>Microsoft Office PowerPoint</Application>
  <PresentationFormat>On-screen Show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Annie@Coastal</dc:creator>
  <cp:lastModifiedBy>Frankel, Annie@Coastal</cp:lastModifiedBy>
  <cp:revision>4</cp:revision>
  <dcterms:created xsi:type="dcterms:W3CDTF">2017-01-27T22:18:19Z</dcterms:created>
  <dcterms:modified xsi:type="dcterms:W3CDTF">2017-01-27T22:42:00Z</dcterms:modified>
</cp:coreProperties>
</file>