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06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7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DEC40-1B24-F644-9933-737C5BC47E5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90317-7D3D-8C40-96FF-AAAC3D759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4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Malibu Colony “How does the built landscape in the image provide evidence of the legal and policy environment in force when this place was developed</a:t>
            </a:r>
            <a:r>
              <a:rPr lang="en-US" dirty="0" smtClean="0"/>
              <a:t>”</a:t>
            </a:r>
          </a:p>
          <a:p>
            <a:r>
              <a:rPr lang="en-US" smtClean="0"/>
              <a:t>Copyright </a:t>
            </a:r>
            <a:r>
              <a:rPr lang="en-US" dirty="0" smtClean="0"/>
              <a:t>(C) 2002-2014 Kenneth &amp; Gabrielle Adelman, California Coastal Records Project, www.californiacoastline.org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90317-7D3D-8C40-96FF-AAAC3D7598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8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1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4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0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64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6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3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6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4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9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D2016-1D17-2E48-B8CC-601BF387116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926D1-2ADC-3D43-8D04-EFEC6E6E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5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libu Colony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"/>
            <a:ext cx="105249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9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2016-07-11T17:27:56Z</dcterms:created>
  <dcterms:modified xsi:type="dcterms:W3CDTF">2016-07-11T17:28:08Z</dcterms:modified>
</cp:coreProperties>
</file>