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04" autoAdjust="0"/>
  </p:normalViewPr>
  <p:slideViewPr>
    <p:cSldViewPr snapToGrid="0" snapToObjects="1">
      <p:cViewPr>
        <p:scale>
          <a:sx n="102" d="100"/>
          <a:sy n="102" d="100"/>
        </p:scale>
        <p:origin x="3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9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2F4CF-8C38-BD47-82F0-9A9A9C1F26C4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FDDD8-B9AD-A549-B2AB-F782C143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2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Surfers Point Managed Retreat </a:t>
            </a:r>
            <a:r>
              <a:rPr lang="en-US" dirty="0" smtClean="0"/>
              <a:t>Comparison</a:t>
            </a:r>
          </a:p>
          <a:p>
            <a:r>
              <a:rPr lang="en-US" dirty="0" smtClean="0"/>
              <a:t>Copyright (C) 2002-2014 Kenneth &amp; Gabrielle Adelman, California Coastal Records Project, www.californiacoastline.org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FDDD8-B9AD-A549-B2AB-F782C14349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4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Wave Attack Next to Managed</a:t>
            </a:r>
            <a:r>
              <a:rPr lang="en-US" baseline="0" dirty="0" smtClean="0"/>
              <a:t> Retreat Site. Being armored </a:t>
            </a:r>
            <a:r>
              <a:rPr lang="en-US" baseline="0" dirty="0" smtClean="0"/>
              <a:t>01/16</a:t>
            </a:r>
          </a:p>
          <a:p>
            <a:r>
              <a:rPr lang="en-US" smtClean="0"/>
              <a:t>Copyright </a:t>
            </a:r>
            <a:r>
              <a:rPr lang="en-US" dirty="0" smtClean="0"/>
              <a:t>(C) 2002-2014 Kenneth &amp; Gabrielle Adelman, California Coastal Records Project, www.californiacoastline.org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FDDD8-B9AD-A549-B2AB-F782C14349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4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AD4-1718-C04C-BB5E-899664521F00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6022-65EF-0C42-BAAB-3021A543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AD4-1718-C04C-BB5E-899664521F00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6022-65EF-0C42-BAAB-3021A543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2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AD4-1718-C04C-BB5E-899664521F00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6022-65EF-0C42-BAAB-3021A543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1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AD4-1718-C04C-BB5E-899664521F00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6022-65EF-0C42-BAAB-3021A543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5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AD4-1718-C04C-BB5E-899664521F00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6022-65EF-0C42-BAAB-3021A543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0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AD4-1718-C04C-BB5E-899664521F00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6022-65EF-0C42-BAAB-3021A543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9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AD4-1718-C04C-BB5E-899664521F00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6022-65EF-0C42-BAAB-3021A543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4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AD4-1718-C04C-BB5E-899664521F00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6022-65EF-0C42-BAAB-3021A543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6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AD4-1718-C04C-BB5E-899664521F00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6022-65EF-0C42-BAAB-3021A543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1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AD4-1718-C04C-BB5E-899664521F00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6022-65EF-0C42-BAAB-3021A543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9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8AD4-1718-C04C-BB5E-899664521F00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6022-65EF-0C42-BAAB-3021A543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7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A8AD4-1718-C04C-BB5E-899664521F00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E6022-65EF-0C42-BAAB-3021A543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5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rfers Pt. Mananaged Retreat Comparis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40485" y="-4750151"/>
            <a:ext cx="17393321" cy="1160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 Attac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847405"/>
            <a:ext cx="16040673" cy="107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On-screen Show (4:3)</PresentationFormat>
  <Paragraphs>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2016-07-11T17:26:47Z</dcterms:created>
  <dcterms:modified xsi:type="dcterms:W3CDTF">2016-07-11T17:26:58Z</dcterms:modified>
</cp:coreProperties>
</file>