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ED307-BA36-4016-AF8E-3A6397E301D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6FCA5-9CEF-4B44-A90B-07078A42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8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Dark Marble (Night Version of Blue Marble</a:t>
            </a:r>
            <a:r>
              <a:rPr lang="en-US" baseline="0" dirty="0" smtClean="0"/>
              <a:t> from 1.1). </a:t>
            </a:r>
            <a:r>
              <a:rPr lang="en-US" baseline="0" smtClean="0"/>
              <a:t>Image NASA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63260-E138-7842-97D5-C7E01D8386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40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Night time shot</a:t>
            </a:r>
            <a:r>
              <a:rPr lang="en-US" baseline="0" dirty="0" smtClean="0"/>
              <a:t> </a:t>
            </a:r>
            <a:r>
              <a:rPr lang="en-US" baseline="0" smtClean="0"/>
              <a:t>of </a:t>
            </a:r>
            <a:r>
              <a:rPr lang="en-US" baseline="0" smtClean="0"/>
              <a:t>California, NASA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63260-E138-7842-97D5-C7E01D8386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9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7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9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0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9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7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8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6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9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D03B-133E-44CC-9857-D6239EC4787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3DC67-4FDE-40AD-9932-915ACCBE0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4 Dark Marb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43" y="-416051"/>
            <a:ext cx="7723555" cy="772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4 Night in C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2016-07-11T17:12:53Z</dcterms:created>
  <dcterms:modified xsi:type="dcterms:W3CDTF">2017-01-27T22:35:11Z</dcterms:modified>
</cp:coreProperties>
</file>