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7" d="100"/>
          <a:sy n="97" d="100"/>
        </p:scale>
        <p:origin x="-208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F4D53-46ED-3347-90D6-37E3C2C9CF30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5FF24-7FF3-2E4C-AA4D-F18F1E55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6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Carmel </a:t>
            </a:r>
            <a:r>
              <a:rPr lang="en-US" dirty="0" smtClean="0"/>
              <a:t>City Beach</a:t>
            </a:r>
            <a:r>
              <a:rPr lang="en-US" dirty="0" smtClean="0"/>
              <a:t>. The</a:t>
            </a:r>
            <a:r>
              <a:rPr lang="en-US" baseline="0" dirty="0" smtClean="0"/>
              <a:t> p</a:t>
            </a:r>
            <a:r>
              <a:rPr lang="en-US" dirty="0" smtClean="0"/>
              <a:t>arent material for this beach is Santa Lucia granodiorite, with few biogenic inputs.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(C) 2002-2014 Kenneth &amp; Gabrielle Adelman, California Coastal Records Project, www.californiacoastline.org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FF24-7FF3-2E4C-AA4D-F18F1E55B4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3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Carmel River Beach, with Carmel </a:t>
            </a:r>
            <a:r>
              <a:rPr lang="en-US" dirty="0" smtClean="0"/>
              <a:t>City Beach </a:t>
            </a:r>
            <a:r>
              <a:rPr lang="en-US" dirty="0" smtClean="0"/>
              <a:t>inset. The color distinction</a:t>
            </a:r>
            <a:r>
              <a:rPr lang="en-US" baseline="0" dirty="0" smtClean="0"/>
              <a:t> is due to the large amount of biogenic material being deposited in this beach system by Carmel River. Nearby </a:t>
            </a:r>
            <a:r>
              <a:rPr lang="en-US" baseline="0" smtClean="0"/>
              <a:t>Carmel </a:t>
            </a:r>
            <a:r>
              <a:rPr lang="en-US" baseline="0" smtClean="0"/>
              <a:t>City Beach </a:t>
            </a:r>
            <a:r>
              <a:rPr lang="en-US" baseline="0" dirty="0" smtClean="0"/>
              <a:t>to the north is a relatively closed system due to the headland between the two beaches, and receives almost no river discharge under normal circumstances. </a:t>
            </a:r>
          </a:p>
          <a:p>
            <a:r>
              <a:rPr lang="en-US" dirty="0" smtClean="0"/>
              <a:t>Copyright (C) 2002-2014 Kenneth &amp; Gabrielle Adelman, California Coastal Records Project, www.californiacoastline.org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FF24-7FF3-2E4C-AA4D-F18F1E55B4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02A7-7B67-9249-9F0F-6D65A2CD45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29E5-A2F7-A94E-A260-59F2B367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3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02A7-7B67-9249-9F0F-6D65A2CD45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29E5-A2F7-A94E-A260-59F2B367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5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02A7-7B67-9249-9F0F-6D65A2CD45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29E5-A2F7-A94E-A260-59F2B367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02A7-7B67-9249-9F0F-6D65A2CD45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29E5-A2F7-A94E-A260-59F2B367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7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02A7-7B67-9249-9F0F-6D65A2CD45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29E5-A2F7-A94E-A260-59F2B367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2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02A7-7B67-9249-9F0F-6D65A2CD45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29E5-A2F7-A94E-A260-59F2B367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4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02A7-7B67-9249-9F0F-6D65A2CD45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29E5-A2F7-A94E-A260-59F2B367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3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02A7-7B67-9249-9F0F-6D65A2CD45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29E5-A2F7-A94E-A260-59F2B367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9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02A7-7B67-9249-9F0F-6D65A2CD45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29E5-A2F7-A94E-A260-59F2B367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02A7-7B67-9249-9F0F-6D65A2CD45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29E5-A2F7-A94E-A260-59F2B367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5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02A7-7B67-9249-9F0F-6D65A2CD45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29E5-A2F7-A94E-A260-59F2B367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0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502A7-7B67-9249-9F0F-6D65A2CD45A4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29E5-A2F7-A94E-A260-59F2B367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4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354836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Carmel Beaches</a:t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b="1" dirty="0" smtClean="0">
                <a:solidFill>
                  <a:srgbClr val="000090"/>
                </a:solidFill>
              </a:rPr>
              <a:t>Beach Color Comparison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213" y="3886200"/>
            <a:ext cx="6971071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Activity Guiding Question: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What natural processes are responsible for the difference in observed color?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 geological parent materials are both granitic. 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3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3 Carmel Beaches color comparis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301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mel River Beach Compare to Carmel Town beac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0389292" cy="6916521"/>
          </a:xfrm>
          <a:prstGeom prst="rect">
            <a:avLst/>
          </a:prstGeom>
        </p:spPr>
      </p:pic>
      <p:pic>
        <p:nvPicPr>
          <p:cNvPr id="3" name="Picture 2" descr="1.3 Carmel Beaches color comparison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63140" cy="263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540355"/>
          </a:xfrm>
          <a:prstGeom prst="rect">
            <a:avLst/>
          </a:prstGeom>
        </p:spPr>
      </p:pic>
      <p:pic>
        <p:nvPicPr>
          <p:cNvPr id="1026" name="Picture 2" descr="Image result for com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309"/>
            <a:ext cx="1396540" cy="139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(4:3)</PresentationFormat>
  <Paragraphs>10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Carmel Beaches Beach Color Comparison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2016-07-11T17:12:22Z</dcterms:created>
  <dcterms:modified xsi:type="dcterms:W3CDTF">2016-10-04T22:15:23Z</dcterms:modified>
</cp:coreProperties>
</file>