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4569A-2E5A-4965-B6B5-A8229D2BFA7D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9FBFC-926C-403A-9BDC-54D9AC30E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58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iforniacoastline.org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Tolowa Dunes, Del</a:t>
            </a:r>
            <a:r>
              <a:rPr lang="en-US" baseline="0" dirty="0" smtClean="0"/>
              <a:t> Norte County. Inset satellite view of the location.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(C) 2002-2014 Kenneth &amp; Gabrielle Adelman, California Coastal Records Project,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www.Californiacoastline.org</a:t>
            </a:r>
            <a:r>
              <a:rPr lang="en-US" baseline="0" dirty="0" smtClean="0"/>
              <a:t> </a:t>
            </a:r>
            <a:r>
              <a:rPr lang="en-US" baseline="0" smtClean="0"/>
              <a:t>and Google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9FBFC-926C-403A-9BDC-54D9AC30E8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07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8237-E1AD-453B-B3A4-DC4C7118254C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768B-F766-49F3-8FF4-76696022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89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8237-E1AD-453B-B3A4-DC4C7118254C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768B-F766-49F3-8FF4-76696022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90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8237-E1AD-453B-B3A4-DC4C7118254C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768B-F766-49F3-8FF4-76696022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9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8237-E1AD-453B-B3A4-DC4C7118254C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768B-F766-49F3-8FF4-76696022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17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8237-E1AD-453B-B3A4-DC4C7118254C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768B-F766-49F3-8FF4-76696022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9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8237-E1AD-453B-B3A4-DC4C7118254C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768B-F766-49F3-8FF4-76696022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6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8237-E1AD-453B-B3A4-DC4C7118254C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768B-F766-49F3-8FF4-76696022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68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8237-E1AD-453B-B3A4-DC4C7118254C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768B-F766-49F3-8FF4-76696022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76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8237-E1AD-453B-B3A4-DC4C7118254C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768B-F766-49F3-8FF4-76696022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0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8237-E1AD-453B-B3A4-DC4C7118254C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768B-F766-49F3-8FF4-76696022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48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8237-E1AD-453B-B3A4-DC4C7118254C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768B-F766-49F3-8FF4-76696022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01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98237-E1AD-453B-B3A4-DC4C7118254C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2768B-F766-49F3-8FF4-76696022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2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2 NC Tolowa Dunes Wind Sculpting 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2" y="0"/>
            <a:ext cx="10275832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7860" y="-716298"/>
            <a:ext cx="5737340" cy="3383298"/>
          </a:xfrm>
          <a:prstGeom prst="rect">
            <a:avLst/>
          </a:prstGeom>
        </p:spPr>
      </p:pic>
      <p:pic>
        <p:nvPicPr>
          <p:cNvPr id="1030" name="Picture 6" descr="Image result for compas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410" y="1219200"/>
            <a:ext cx="1203951" cy="120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27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Office PowerPoint</Application>
  <PresentationFormat>On-screen Show (4:3)</PresentationFormat>
  <Paragraphs>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2016-07-11T17:10:33Z</dcterms:created>
  <dcterms:modified xsi:type="dcterms:W3CDTF">2016-10-04T21:55:41Z</dcterms:modified>
</cp:coreProperties>
</file>