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90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92FFA-AE7B-43F5-A625-D32607432D50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A79C4-D5C0-4C81-BA78-1F4AC22E3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6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Image: NASA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A79C4-D5C0-4C81-BA78-1F4AC22E3A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915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E8E8-4CCD-4B42-A40A-1B4890302069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DEFB-AEFF-BE4F-AE57-F840B7DFF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4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E8E8-4CCD-4B42-A40A-1B4890302069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DEFB-AEFF-BE4F-AE57-F840B7DFF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4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E8E8-4CCD-4B42-A40A-1B4890302069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DEFB-AEFF-BE4F-AE57-F840B7DFF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06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E8E8-4CCD-4B42-A40A-1B4890302069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DEFB-AEFF-BE4F-AE57-F840B7DFF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6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E8E8-4CCD-4B42-A40A-1B4890302069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DEFB-AEFF-BE4F-AE57-F840B7DFF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61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E8E8-4CCD-4B42-A40A-1B4890302069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DEFB-AEFF-BE4F-AE57-F840B7DFF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20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E8E8-4CCD-4B42-A40A-1B4890302069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DEFB-AEFF-BE4F-AE57-F840B7DFF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55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E8E8-4CCD-4B42-A40A-1B4890302069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DEFB-AEFF-BE4F-AE57-F840B7DFF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9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E8E8-4CCD-4B42-A40A-1B4890302069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DEFB-AEFF-BE4F-AE57-F840B7DFF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2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E8E8-4CCD-4B42-A40A-1B4890302069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DEFB-AEFF-BE4F-AE57-F840B7DFF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6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E8E8-4CCD-4B42-A40A-1B4890302069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DEFB-AEFF-BE4F-AE57-F840B7DFF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1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EE8E8-4CCD-4B42-A40A-1B4890302069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7DEFB-AEFF-BE4F-AE57-F840B7DFF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1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733" y="-313267"/>
            <a:ext cx="7535334" cy="753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5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2016-07-11T17:04:28Z</dcterms:created>
  <dcterms:modified xsi:type="dcterms:W3CDTF">2016-07-11T17:13:57Z</dcterms:modified>
</cp:coreProperties>
</file>